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342" r:id="rId3"/>
    <p:sldId id="343" r:id="rId4"/>
    <p:sldId id="344" r:id="rId5"/>
    <p:sldId id="341" r:id="rId6"/>
    <p:sldId id="346" r:id="rId7"/>
    <p:sldId id="347" r:id="rId8"/>
    <p:sldId id="34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E74A6C-5E39-84B0-7432-B2C51300E912}" name="higa keiichirou" initials="hk" userId="S::higa.keiichirou.190@s.kyushu-u.ac.jp::eef1f6ce-07d6-4a08-a281-57aadd863e7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ga keiichirou" initials="hk" lastIdx="27" clrIdx="0">
    <p:extLst>
      <p:ext uri="{19B8F6BF-5375-455C-9EA6-DF929625EA0E}">
        <p15:presenceInfo xmlns:p15="http://schemas.microsoft.com/office/powerpoint/2012/main" userId="S::higa.keiichirou.190@s.kyushu-u.ac.jp::eef1f6ce-07d6-4a08-a281-57aadd863e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3"/>
    <p:restoredTop sz="94604"/>
  </p:normalViewPr>
  <p:slideViewPr>
    <p:cSldViewPr snapToGrid="0" snapToObjects="1">
      <p:cViewPr varScale="1">
        <p:scale>
          <a:sx n="132" d="100"/>
          <a:sy n="132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FF1E2-8058-6D46-805B-1ADB120CB42B}" type="datetimeFigureOut">
              <a:rPr lang="en-JP" smtClean="0"/>
              <a:t>2024/11/15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D994A-A040-7A4F-8348-6879A8EE4D9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8936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52A6A-C8DF-667A-52E2-4FCB5AB34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03FCD-3A93-19A5-9929-C21742F5C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E5BE61-F084-D711-96A9-AF319849A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5AD64-1B12-07D5-6087-2F267EC18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D994A-A040-7A4F-8348-6879A8EE4D9D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229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B915A-B904-AE9A-293F-2593D002C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D8E39-65FF-F43A-4749-DE588FAD1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C9F9D-8386-3F33-A355-78E836BD2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52368-7077-0152-5836-A17FEB37F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D994A-A040-7A4F-8348-6879A8EE4D9D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D18E8-E5A9-1D60-340D-774FA79B0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9E677-C374-0D27-821D-FAA69B3A2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DB6325-118E-3402-FB45-762931A3E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C8FD-C293-4629-8B7F-AFB7097DB7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D994A-A040-7A4F-8348-6879A8EE4D9D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678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7F14F-B2CB-7477-4A56-D35252E85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8CC1B-49A3-E5F5-1128-5FD6EB9B1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A014F5-533B-C850-FBBE-BF6F32BDD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1A42E-C52F-ABB4-5473-BA46A8690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D994A-A040-7A4F-8348-6879A8EE4D9D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122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39E44-E9DB-CD3A-5963-7488E9B9B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14ABA1-E4B9-FDAC-B7EF-F6BE42A44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CF7F17-EB33-AAB7-5588-33646E48B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A1505-71E0-4DC8-824B-F0BB56540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D994A-A040-7A4F-8348-6879A8EE4D9D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524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054A8-BD03-D80E-EFEE-84EB33583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11730B-819F-E64F-3A09-48D02D314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5C1A2-0ABA-1604-BC2E-179A873C9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B6DBE-7FBA-08F4-3FE9-643CF380B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D994A-A040-7A4F-8348-6879A8EE4D9D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45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4D83-064B-B0B7-DACC-6FF523A80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64AEE4-A469-586E-506D-D77BE89EC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06748-B411-DE74-4B18-4023DBB3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98967-CD05-41B0-E384-9CA8E8FB17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D994A-A040-7A4F-8348-6879A8EE4D9D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29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542B19-22E6-3B4E-9A15-6CE512BC30DD}"/>
              </a:ext>
            </a:extLst>
          </p:cNvPr>
          <p:cNvSpPr/>
          <p:nvPr userDrawn="1"/>
        </p:nvSpPr>
        <p:spPr>
          <a:xfrm>
            <a:off x="0" y="551145"/>
            <a:ext cx="9144000" cy="6306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D4FA5F7-0E11-4E43-A532-CF106ECEC2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414175">
                <a:tint val="45000"/>
                <a:satMod val="400000"/>
              </a:srgbClr>
            </a:duotone>
          </a:blip>
          <a:srcRect t="19442"/>
          <a:stretch/>
        </p:blipFill>
        <p:spPr>
          <a:xfrm>
            <a:off x="-6671" y="726509"/>
            <a:ext cx="9146714" cy="52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8030" y="3912433"/>
            <a:ext cx="7772400" cy="805394"/>
          </a:xfrm>
        </p:spPr>
        <p:txBody>
          <a:bodyPr anchor="b">
            <a:normAutofit/>
          </a:bodyPr>
          <a:lstStyle>
            <a:lvl1pPr algn="r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2430" y="4873842"/>
            <a:ext cx="6858000" cy="43267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298CA-055D-A74A-B41F-F5A3FC78884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82767" y="6114767"/>
            <a:ext cx="2887663" cy="384175"/>
          </a:xfrm>
        </p:spPr>
        <p:txBody>
          <a:bodyPr>
            <a:noAutofit/>
          </a:bodyPr>
          <a:lstStyle>
            <a:lvl1pPr marL="0" indent="0" algn="r">
              <a:buNone/>
              <a:defRPr sz="2200"/>
            </a:lvl1pPr>
          </a:lstStyle>
          <a:p>
            <a:pPr lvl="0"/>
            <a:r>
              <a:rPr lang="en-JP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18856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1C67-CA8A-6347-B6EC-D5E82AD1F424}" type="datetime1">
              <a:rPr lang="en-US" smtClean="0"/>
              <a:t>11/15/24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DEVEL Co., Ltd. All Rights Reserved.</a:t>
            </a:r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D34C-48E1-6B40-AC05-0A4E3186569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6354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1C95-C506-D842-81A2-EE734F641E84}" type="datetime1">
              <a:rPr lang="en-US" smtClean="0"/>
              <a:t>11/15/24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DEVEL Co., Ltd. All Rights Reserved.</a:t>
            </a:r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D34C-48E1-6B40-AC05-0A4E3186569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7676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1B091-AACE-1E42-AAE3-1E4F70B45248}" type="datetime1">
              <a:rPr lang="en-US" smtClean="0"/>
              <a:t>11/15/24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DEVEL Co., Ltd. All Rights Reserved.</a:t>
            </a:r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D34C-48E1-6B40-AC05-0A4E3186569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6360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79A6-3245-0248-A6AC-45CA3E936D11}" type="datetime1">
              <a:rPr lang="en-US" smtClean="0"/>
              <a:t>11/15/24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DEVEL Co., Ltd. All Rights Reserved.</a:t>
            </a:r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D34C-48E1-6B40-AC05-0A4E3186569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3590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B1D2F-2A13-5C41-A44C-C675DE363016}" type="datetime1">
              <a:rPr lang="en-US" smtClean="0"/>
              <a:t>11/15/24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DEVEL Co., Ltd. All Rights Reserved.</a:t>
            </a:r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D34C-48E1-6B40-AC05-0A4E3186569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8709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A597A-456D-774F-932D-81E4C46B0BBC}" type="datetime1">
              <a:rPr lang="en-US" smtClean="0"/>
              <a:t>11/15/24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DEVEL Co., Ltd. All Rights Reserved.</a:t>
            </a:r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D34C-48E1-6B40-AC05-0A4E3186569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808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EE25-8CED-6246-B83B-19FED2CE314D}" type="datetime1">
              <a:rPr lang="en-US" smtClean="0"/>
              <a:t>11/15/24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DEVEL Co., Ltd. All Rights Reserved.</a:t>
            </a:r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D34C-48E1-6B40-AC05-0A4E3186569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1659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0CB2-E99E-254B-900E-B91E826537A8}" type="datetime1">
              <a:rPr lang="en-US" smtClean="0"/>
              <a:t>11/15/24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DEVEL Co., Ltd. All Rights Reserved.</a:t>
            </a:r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D34C-48E1-6B40-AC05-0A4E3186569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51099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4D3E-8686-6B45-8CCC-A4FEE23D2C36}" type="datetime1">
              <a:rPr lang="en-US" smtClean="0"/>
              <a:t>11/15/24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DEVEL Co., Ltd. All Rights Reserved.</a:t>
            </a:r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D34C-48E1-6B40-AC05-0A4E3186569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6788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6A7B-640F-2E48-88E4-41899B078B74}" type="datetime1">
              <a:rPr lang="en-US" smtClean="0"/>
              <a:t>11/15/24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DEVEL Co., Ltd. All Rights Reserved.</a:t>
            </a:r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D34C-48E1-6B40-AC05-0A4E3186569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7567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CACDB4-53F9-C443-B166-65F9266F5ECC}"/>
              </a:ext>
            </a:extLst>
          </p:cNvPr>
          <p:cNvSpPr/>
          <p:nvPr userDrawn="1"/>
        </p:nvSpPr>
        <p:spPr>
          <a:xfrm>
            <a:off x="0" y="6402388"/>
            <a:ext cx="9144000" cy="45561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36524"/>
            <a:ext cx="7886700" cy="457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76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B69A2-FD39-6D45-BA52-CCC6F1DBC89D}" type="datetime1">
              <a:rPr lang="en-US" smtClean="0"/>
              <a:t>11/15/24</a:t>
            </a:fld>
            <a:endParaRPr lang="en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763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DEVEL</a:t>
            </a:r>
            <a:r>
              <a:rPr lang="en-US" altLang="ja-JP"/>
              <a:t> Co., Ltd. </a:t>
            </a:r>
            <a:r>
              <a:rPr lang="en-US"/>
              <a:t>All Rights Reserved.</a:t>
            </a:r>
            <a:endParaRPr lang="en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763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FD34C-48E1-6B40-AC05-0A4E3186569E}" type="slidenum">
              <a:rPr lang="en-JP" smtClean="0"/>
              <a:t>‹#›</a:t>
            </a:fld>
            <a:endParaRPr lang="en-JP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9E6BE4-AE75-3947-8292-E7F56E2A8BA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594208"/>
            <a:ext cx="9144000" cy="72000"/>
          </a:xfrm>
          <a:prstGeom prst="rect">
            <a:avLst/>
          </a:prstGeom>
          <a:gradFill flip="none" rotWithShape="1">
            <a:gsLst>
              <a:gs pos="75000">
                <a:srgbClr val="ADADCB"/>
              </a:gs>
              <a:gs pos="50000">
                <a:srgbClr val="8686AC"/>
              </a:gs>
              <a:gs pos="25000">
                <a:srgbClr val="38386F"/>
              </a:gs>
              <a:gs pos="5000">
                <a:srgbClr val="414175">
                  <a:shade val="67500"/>
                  <a:satMod val="115000"/>
                </a:srgbClr>
              </a:gs>
              <a:gs pos="95000">
                <a:srgbClr val="414175">
                  <a:shade val="100000"/>
                  <a:satMod val="115000"/>
                  <a:lumMod val="20000"/>
                  <a:lumOff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135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89476F-B647-AC4A-93F6-32C9E5B1DDDD}"/>
              </a:ext>
            </a:extLst>
          </p:cNvPr>
          <p:cNvPicPr>
            <a:picLocks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768854" y="-71045"/>
            <a:ext cx="1287464" cy="8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5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dwavesys.com/leap/login?next=/lea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.ibm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E997-2937-B64E-803F-452F00065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事前準備（アカウント登録）</a:t>
            </a:r>
            <a:endParaRPr lang="en-JP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CDD5F-B7F4-0049-98BE-FE9AB9DD58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 dirty="0"/>
              <a:t>DEVEL 比嘉 恵一朗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4401E-420C-3F42-ACC0-5A56C103951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8650" y="6488105"/>
            <a:ext cx="2057400" cy="273844"/>
          </a:xfrm>
        </p:spPr>
        <p:txBody>
          <a:bodyPr/>
          <a:lstStyle/>
          <a:p>
            <a:fld id="{6D3A6FCE-E50F-6F49-A8F7-275B51C0A6B2}" type="datetime1">
              <a:rPr lang="en-US" smtClean="0"/>
              <a:t>11/15/24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61FBA-EF0A-0542-87FB-7B92D385FB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28950" y="6488105"/>
            <a:ext cx="3086100" cy="273844"/>
          </a:xfrm>
        </p:spPr>
        <p:txBody>
          <a:bodyPr/>
          <a:lstStyle/>
          <a:p>
            <a:r>
              <a:rPr lang="en-US" dirty="0"/>
              <a:t>© DEVEL Co., Ltd. All Rights Reserved.</a:t>
            </a:r>
            <a:endParaRPr lang="en-JP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370B8-F3E0-8A4F-9297-75098CD71B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6488105"/>
            <a:ext cx="2057400" cy="273844"/>
          </a:xfrm>
        </p:spPr>
        <p:txBody>
          <a:bodyPr/>
          <a:lstStyle/>
          <a:p>
            <a:fld id="{BF5FD34C-48E1-6B40-AC05-0A4E3186569E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1909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7B70B-177B-6243-CFF6-701D11B05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65D6-6711-A081-8DFD-DF10E14E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1B091-AACE-1E42-AAE3-1E4F70B4524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11/15/24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88D11-F439-847A-4365-C1D0C3F3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DEVEL Co., Ltd. All Rights Reserved.</a:t>
            </a:r>
            <a:endParaRPr kumimoji="0" lang="en-JP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0B5A8-DE1E-640A-7945-EAF6F1BE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FD34C-48E1-6B40-AC05-0A4E3186569E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F6AAB99-15AD-212B-3F25-CA192C16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4"/>
            <a:ext cx="7886700" cy="457684"/>
          </a:xfrm>
        </p:spPr>
        <p:txBody>
          <a:bodyPr>
            <a:normAutofit fontScale="90000"/>
          </a:bodyPr>
          <a:lstStyle/>
          <a:p>
            <a:r>
              <a:rPr lang="ja-JP" altLang="en-US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実際に量子コンピュータを動かしてみよう。 （量子アニーリング編）</a:t>
            </a:r>
            <a:endParaRPr lang="en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テキスト ボックス 45">
            <a:extLst>
              <a:ext uri="{FF2B5EF4-FFF2-40B4-BE49-F238E27FC236}">
                <a16:creationId xmlns:a16="http://schemas.microsoft.com/office/drawing/2014/main" id="{E8055B16-2E59-CE49-F4C1-02F6E6D9108E}"/>
              </a:ext>
            </a:extLst>
          </p:cNvPr>
          <p:cNvSpPr txBox="1"/>
          <p:nvPr/>
        </p:nvSpPr>
        <p:spPr>
          <a:xfrm>
            <a:off x="299891" y="999586"/>
            <a:ext cx="8544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以下のサイトより</a:t>
            </a:r>
            <a:r>
              <a:rPr kumimoji="1" lang="en-US" altLang="ja-JP" sz="16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Dwave</a:t>
            </a:r>
            <a:r>
              <a:rPr kumimoji="1"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のアカウントを登録</a:t>
            </a:r>
            <a:endParaRPr kumimoji="1"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kumimoji="1"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  <a:hlinkClick r:id="rId3"/>
              </a:rPr>
              <a:t>https://cloud.dwavesys.com/leap/login?next=/leap</a:t>
            </a:r>
            <a:endParaRPr kumimoji="1"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9F73C6-FED3-EEDA-B43E-B81C4F467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91" y="1811844"/>
            <a:ext cx="7772400" cy="4408304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DB4CA65-9379-C9D8-84CA-FBD54103A557}"/>
              </a:ext>
            </a:extLst>
          </p:cNvPr>
          <p:cNvSpPr/>
          <p:nvPr/>
        </p:nvSpPr>
        <p:spPr>
          <a:xfrm>
            <a:off x="462013" y="5399773"/>
            <a:ext cx="2348564" cy="577515"/>
          </a:xfrm>
          <a:prstGeom prst="wedgeRoundRectCallout">
            <a:avLst>
              <a:gd name="adj1" fmla="val 44027"/>
              <a:gd name="adj2" fmla="val -184167"/>
              <a:gd name="adj3" fmla="val 16667"/>
            </a:avLst>
          </a:prstGeom>
          <a:solidFill>
            <a:srgbClr val="4141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1200" dirty="0">
                <a:latin typeface="MS PGothic" panose="020B0600070205080204" pitchFamily="34" charset="-128"/>
                <a:ea typeface="MS PGothic" panose="020B0600070205080204" pitchFamily="34" charset="-128"/>
              </a:rPr>
              <a:t>アカウントを持っていない方は</a:t>
            </a:r>
          </a:p>
          <a:p>
            <a:pPr algn="ctr"/>
            <a:r>
              <a:rPr lang="en-JP" sz="1200" dirty="0">
                <a:latin typeface="MS PGothic" panose="020B0600070205080204" pitchFamily="34" charset="-128"/>
                <a:ea typeface="MS PGothic" panose="020B0600070205080204" pitchFamily="34" charset="-128"/>
              </a:rPr>
              <a:t>こちらから登録をお願いします。</a:t>
            </a:r>
          </a:p>
        </p:txBody>
      </p:sp>
    </p:spTree>
    <p:extLst>
      <p:ext uri="{BB962C8B-B14F-4D97-AF65-F5344CB8AC3E}">
        <p14:creationId xmlns:p14="http://schemas.microsoft.com/office/powerpoint/2010/main" val="273086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3DE9-0993-F35C-EA32-F33B341D4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71DC37-FBCA-27A8-B4DA-548CC2D32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91" y="1482885"/>
            <a:ext cx="8362846" cy="473211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9A14D-3A96-6988-0D90-BDF05800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1B091-AACE-1E42-AAE3-1E4F70B4524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11/15/24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FFB1C-939C-AC27-A615-55F6C224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DEVEL Co., Ltd. All Rights Reserved.</a:t>
            </a:r>
            <a:endParaRPr kumimoji="0" lang="en-JP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0652B-735D-8CF1-A848-D5AEA2E7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FD34C-48E1-6B40-AC05-0A4E3186569E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71BE59-269E-4231-12EE-3A82AD09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4"/>
            <a:ext cx="7886700" cy="457684"/>
          </a:xfrm>
        </p:spPr>
        <p:txBody>
          <a:bodyPr>
            <a:normAutofit fontScale="90000"/>
          </a:bodyPr>
          <a:lstStyle/>
          <a:p>
            <a:r>
              <a:rPr lang="ja-JP" altLang="en-US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実際に量子コンピュータを動かしてみよう。 （量子アニーリング編）</a:t>
            </a:r>
            <a:endParaRPr lang="en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テキスト ボックス 45">
            <a:extLst>
              <a:ext uri="{FF2B5EF4-FFF2-40B4-BE49-F238E27FC236}">
                <a16:creationId xmlns:a16="http://schemas.microsoft.com/office/drawing/2014/main" id="{4431BD45-32CE-0CD0-1F83-B6730B5B23D6}"/>
              </a:ext>
            </a:extLst>
          </p:cNvPr>
          <p:cNvSpPr txBox="1"/>
          <p:nvPr/>
        </p:nvSpPr>
        <p:spPr>
          <a:xfrm>
            <a:off x="299891" y="999586"/>
            <a:ext cx="8544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氏名、メールアドレス、量子コンピューティングの経験等を入力し登録を行う。</a:t>
            </a:r>
            <a:endParaRPr kumimoji="1"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1560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D9DA7-2194-3213-5A38-C8A647991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F9B8F-70DA-214B-1CC1-538C9102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1B091-AACE-1E42-AAE3-1E4F70B4524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11/15/24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46DC5-AF3A-3EC4-FC2D-D43D2AE6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DEVEL Co., Ltd. All Rights Reserved.</a:t>
            </a:r>
            <a:endParaRPr kumimoji="0" lang="en-JP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97EE3-A6EB-5016-8A3A-26E51875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FD34C-48E1-6B40-AC05-0A4E3186569E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D4454F5-EC0E-9B84-2D51-CC99EC6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4"/>
            <a:ext cx="7886700" cy="457684"/>
          </a:xfrm>
        </p:spPr>
        <p:txBody>
          <a:bodyPr>
            <a:normAutofit fontScale="90000"/>
          </a:bodyPr>
          <a:lstStyle/>
          <a:p>
            <a:r>
              <a:rPr lang="ja-JP" altLang="en-US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実際に量子コンピュータを動かしてみよう。 （量子アニーリング編）</a:t>
            </a:r>
            <a:endParaRPr lang="en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テキスト ボックス 45">
            <a:extLst>
              <a:ext uri="{FF2B5EF4-FFF2-40B4-BE49-F238E27FC236}">
                <a16:creationId xmlns:a16="http://schemas.microsoft.com/office/drawing/2014/main" id="{453209BE-32D6-9328-C1E8-8F435A51734D}"/>
              </a:ext>
            </a:extLst>
          </p:cNvPr>
          <p:cNvSpPr txBox="1"/>
          <p:nvPr/>
        </p:nvSpPr>
        <p:spPr>
          <a:xfrm>
            <a:off x="299891" y="999586"/>
            <a:ext cx="8544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登録ができた場合はログインの確認をお願いします。</a:t>
            </a:r>
            <a:endParaRPr kumimoji="1"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kumimoji="1"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以下の画面が表示された方はログインが無事にできています。</a:t>
            </a:r>
            <a:endParaRPr kumimoji="1"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FE793-8C99-8D6A-317F-E37705AE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65" y="1739832"/>
            <a:ext cx="8015287" cy="45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5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25CB7-A536-8818-0C7D-7627D3E2C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3EB56-1B3F-AAA8-9666-4F5D0AE0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1B091-AACE-1E42-AAE3-1E4F70B4524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11/15/24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3A778-24F6-235F-0693-DD9C0B5B7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DEVEL Co., Ltd. All Rights Reserved.</a:t>
            </a:r>
            <a:endParaRPr kumimoji="0" lang="en-JP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5D838-D364-5054-BC9F-7217F313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FD34C-48E1-6B40-AC05-0A4E3186569E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E86D756-E78C-94BA-D66D-41D1FB54C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4"/>
            <a:ext cx="7886700" cy="457684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実際に量子コンピュータを動かしてみよう。（量子ゲート編）</a:t>
            </a:r>
            <a:endParaRPr lang="en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テキスト ボックス 45">
            <a:extLst>
              <a:ext uri="{FF2B5EF4-FFF2-40B4-BE49-F238E27FC236}">
                <a16:creationId xmlns:a16="http://schemas.microsoft.com/office/drawing/2014/main" id="{D94D38CE-B01F-21C1-CFB5-D9D7F13007D1}"/>
              </a:ext>
            </a:extLst>
          </p:cNvPr>
          <p:cNvSpPr txBox="1"/>
          <p:nvPr/>
        </p:nvSpPr>
        <p:spPr>
          <a:xfrm>
            <a:off x="299891" y="766320"/>
            <a:ext cx="8544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以下のサイトより</a:t>
            </a:r>
            <a:r>
              <a:rPr kumimoji="1"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IBM Quantum</a:t>
            </a:r>
            <a:r>
              <a:rPr kumimoji="1"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のアカウントを登録</a:t>
            </a:r>
            <a:endParaRPr kumimoji="1"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kumimoji="1"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  <a:hlinkClick r:id="rId3"/>
              </a:rPr>
              <a:t>https://quantum.ibm.com/</a:t>
            </a:r>
            <a:endParaRPr kumimoji="1"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58DE6-7248-8268-8C85-078BAA3E9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91" y="1524689"/>
            <a:ext cx="8362846" cy="4737654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7938094-1165-8CDE-D8FB-C00F4AE805BF}"/>
              </a:ext>
            </a:extLst>
          </p:cNvPr>
          <p:cNvSpPr/>
          <p:nvPr/>
        </p:nvSpPr>
        <p:spPr>
          <a:xfrm>
            <a:off x="3205213" y="5149516"/>
            <a:ext cx="3176337" cy="577515"/>
          </a:xfrm>
          <a:prstGeom prst="wedgeRoundRectCallout">
            <a:avLst>
              <a:gd name="adj1" fmla="val 46076"/>
              <a:gd name="adj2" fmla="val -187500"/>
              <a:gd name="adj3" fmla="val 16667"/>
            </a:avLst>
          </a:prstGeom>
          <a:solidFill>
            <a:srgbClr val="4141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1200" dirty="0">
                <a:latin typeface="MS PGothic" panose="020B0600070205080204" pitchFamily="34" charset="-128"/>
                <a:ea typeface="MS PGothic" panose="020B0600070205080204" pitchFamily="34" charset="-128"/>
              </a:rPr>
              <a:t>通常のIBMidアカウントを作成する方は</a:t>
            </a:r>
          </a:p>
          <a:p>
            <a:pPr algn="ctr"/>
            <a:r>
              <a:rPr lang="en-JP" sz="1200" dirty="0">
                <a:latin typeface="MS PGothic" panose="020B0600070205080204" pitchFamily="34" charset="-128"/>
                <a:ea typeface="MS PGothic" panose="020B0600070205080204" pitchFamily="34" charset="-128"/>
              </a:rPr>
              <a:t>こちらから登録をお願いします。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B15B0EA-2948-3173-AD6F-665EDDC24608}"/>
              </a:ext>
            </a:extLst>
          </p:cNvPr>
          <p:cNvSpPr/>
          <p:nvPr/>
        </p:nvSpPr>
        <p:spPr>
          <a:xfrm>
            <a:off x="2338939" y="3140242"/>
            <a:ext cx="3407343" cy="680987"/>
          </a:xfrm>
          <a:prstGeom prst="wedgeRoundRectCallout">
            <a:avLst>
              <a:gd name="adj1" fmla="val 66330"/>
              <a:gd name="adj2" fmla="val 24779"/>
              <a:gd name="adj3" fmla="val 16667"/>
            </a:avLst>
          </a:prstGeom>
          <a:solidFill>
            <a:srgbClr val="4141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1200" dirty="0">
                <a:latin typeface="MS PGothic" panose="020B0600070205080204" pitchFamily="34" charset="-128"/>
                <a:ea typeface="MS PGothic" panose="020B0600070205080204" pitchFamily="34" charset="-128"/>
              </a:rPr>
              <a:t>Google, Githubのアカウントでログインする方は</a:t>
            </a:r>
          </a:p>
          <a:p>
            <a:pPr algn="ctr"/>
            <a:r>
              <a:rPr lang="en-JP" sz="1200" dirty="0">
                <a:latin typeface="MS PGothic" panose="020B0600070205080204" pitchFamily="34" charset="-128"/>
                <a:ea typeface="MS PGothic" panose="020B0600070205080204" pitchFamily="34" charset="-128"/>
              </a:rPr>
              <a:t>こちらから登録をお願いします。</a:t>
            </a:r>
          </a:p>
          <a:p>
            <a:pPr algn="ctr"/>
            <a:r>
              <a:rPr lang="en-JP" sz="1200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登録はこちらの方が早いです。</a:t>
            </a:r>
          </a:p>
        </p:txBody>
      </p:sp>
    </p:spTree>
    <p:extLst>
      <p:ext uri="{BB962C8B-B14F-4D97-AF65-F5344CB8AC3E}">
        <p14:creationId xmlns:p14="http://schemas.microsoft.com/office/powerpoint/2010/main" val="248674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8E7A0-49A7-085A-8FC3-EF9952D17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6EEBAC-BF89-70BE-6048-F284F1FD1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90" y="1398199"/>
            <a:ext cx="8544217" cy="484605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030FA-9366-D5B7-F14F-05F072398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1B091-AACE-1E42-AAE3-1E4F70B4524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11/15/24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856CA-6CF0-604A-8883-9C73385C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DEVEL Co., Ltd. All Rights Reserved.</a:t>
            </a:r>
            <a:endParaRPr kumimoji="0" lang="en-JP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A6F87-A2C2-401D-F582-CA81381C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FD34C-48E1-6B40-AC05-0A4E3186569E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35B165A-BAE8-EC63-3924-6C541562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4"/>
            <a:ext cx="7886700" cy="457684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実際に量子コンピュータを動かしてみよう。（量子ゲート編）</a:t>
            </a:r>
            <a:endParaRPr lang="en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テキスト ボックス 45">
            <a:extLst>
              <a:ext uri="{FF2B5EF4-FFF2-40B4-BE49-F238E27FC236}">
                <a16:creationId xmlns:a16="http://schemas.microsoft.com/office/drawing/2014/main" id="{6766E158-F0F9-78EE-5247-CA59AB793E5B}"/>
              </a:ext>
            </a:extLst>
          </p:cNvPr>
          <p:cNvSpPr txBox="1"/>
          <p:nvPr/>
        </p:nvSpPr>
        <p:spPr>
          <a:xfrm>
            <a:off x="299890" y="898191"/>
            <a:ext cx="8544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通常のIBMidアカウントを作成する方の場合は以下の画面が表示されます。</a:t>
            </a:r>
            <a:endParaRPr kumimoji="1"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11F1398-0F37-80CB-3D72-9B80B81B52A3}"/>
              </a:ext>
            </a:extLst>
          </p:cNvPr>
          <p:cNvSpPr/>
          <p:nvPr/>
        </p:nvSpPr>
        <p:spPr>
          <a:xfrm>
            <a:off x="2686051" y="4591251"/>
            <a:ext cx="1626068" cy="577515"/>
          </a:xfrm>
          <a:prstGeom prst="wedgeRoundRectCallout">
            <a:avLst>
              <a:gd name="adj1" fmla="val -76045"/>
              <a:gd name="adj2" fmla="val -139167"/>
              <a:gd name="adj3" fmla="val 16667"/>
            </a:avLst>
          </a:prstGeom>
          <a:solidFill>
            <a:srgbClr val="4141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1200" dirty="0">
                <a:latin typeface="MS PGothic" panose="020B0600070205080204" pitchFamily="34" charset="-128"/>
                <a:ea typeface="MS PGothic" panose="020B0600070205080204" pitchFamily="34" charset="-128"/>
              </a:rPr>
              <a:t>ここをクリック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380719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4D7F-BA8D-B767-5045-04073CB5C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53A7B2-3E01-0F2F-CDA3-1090CAA8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89" y="1357162"/>
            <a:ext cx="8695035" cy="492584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48D61-F384-7514-2173-B536495B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1B091-AACE-1E42-AAE3-1E4F70B4524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11/15/24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C5ED-0436-CB4F-72FA-2D2AD7F7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DEVEL Co., Ltd. All Rights Reserved.</a:t>
            </a:r>
            <a:endParaRPr kumimoji="0" lang="en-JP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CCF69-4596-600A-961D-4F681EC2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FD34C-48E1-6B40-AC05-0A4E3186569E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6A9EB14-E397-5D7A-1858-D8FED271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4"/>
            <a:ext cx="7886700" cy="457684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実際に量子コンピュータを動かしてみよう。（量子ゲート編）</a:t>
            </a:r>
            <a:endParaRPr lang="en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テキスト ボックス 45">
            <a:extLst>
              <a:ext uri="{FF2B5EF4-FFF2-40B4-BE49-F238E27FC236}">
                <a16:creationId xmlns:a16="http://schemas.microsoft.com/office/drawing/2014/main" id="{9AB1370A-5658-F971-A704-3039E31B1B24}"/>
              </a:ext>
            </a:extLst>
          </p:cNvPr>
          <p:cNvSpPr txBox="1"/>
          <p:nvPr/>
        </p:nvSpPr>
        <p:spPr>
          <a:xfrm>
            <a:off x="299890" y="898191"/>
            <a:ext cx="8544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メールアドレス、パスワード、氏名等を入力して登録を行なってください。</a:t>
            </a:r>
            <a:endParaRPr kumimoji="1"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25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0BD71-0E65-AD1E-67D9-A4F03FBEC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0DA0A-5E60-9E57-2AC9-BFF8F9EF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D1B091-AACE-1E42-AAE3-1E4F70B4524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11/15/24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B2911-F365-9316-C03F-33570503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DEVEL Co., Ltd. All Rights Reserved.</a:t>
            </a:r>
            <a:endParaRPr kumimoji="0" lang="en-JP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DA59F-CF6C-59A7-3A0D-4E9064E2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FD34C-48E1-6B40-AC05-0A4E3186569E}" type="slidenum">
              <a:rPr kumimoji="0" lang="en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JP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22BCB8-CF99-B83F-3C27-B1E94FF8F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4"/>
            <a:ext cx="7886700" cy="457684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prstClr val="black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実際に量子コンピュータを動かしてみよう。（量子ゲート編）</a:t>
            </a:r>
            <a:endParaRPr lang="en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AACBF7-59E0-757A-D2F2-AC7DEDEF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90" y="1651873"/>
            <a:ext cx="8215459" cy="4659596"/>
          </a:xfrm>
          <a:prstGeom prst="rect">
            <a:avLst/>
          </a:prstGeom>
        </p:spPr>
      </p:pic>
      <p:sp>
        <p:nvSpPr>
          <p:cNvPr id="3" name="テキスト ボックス 45">
            <a:extLst>
              <a:ext uri="{FF2B5EF4-FFF2-40B4-BE49-F238E27FC236}">
                <a16:creationId xmlns:a16="http://schemas.microsoft.com/office/drawing/2014/main" id="{B91C2592-36F0-B3BE-C03E-139E334FE987}"/>
              </a:ext>
            </a:extLst>
          </p:cNvPr>
          <p:cNvSpPr txBox="1"/>
          <p:nvPr/>
        </p:nvSpPr>
        <p:spPr>
          <a:xfrm>
            <a:off x="299891" y="930935"/>
            <a:ext cx="8544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登録ができた場合はログインの確認をお願いします。</a:t>
            </a:r>
            <a:endParaRPr kumimoji="1"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kumimoji="1"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以下の画面が表示された方はログインが無事にできています。</a:t>
            </a:r>
            <a:endParaRPr kumimoji="1"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3240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VELtemplate" id="{E1E563F9-F1EE-614A-A38A-ECE53A8189E1}" vid="{205F230C-F90E-7F4D-A652-8D6D8706DE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57251</TotalTime>
  <Words>343</Words>
  <Application>Microsoft Macintosh PowerPoint</Application>
  <PresentationFormat>On-screen Show (4:3)</PresentationFormat>
  <Paragraphs>59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MS PGothic</vt:lpstr>
      <vt:lpstr>Arial</vt:lpstr>
      <vt:lpstr>Calibri</vt:lpstr>
      <vt:lpstr>Calibri Light</vt:lpstr>
      <vt:lpstr>Office Theme</vt:lpstr>
      <vt:lpstr>事前準備（アカウント登録）</vt:lpstr>
      <vt:lpstr>実際に量子コンピュータを動かしてみよう。 （量子アニーリング編）</vt:lpstr>
      <vt:lpstr>実際に量子コンピュータを動かしてみよう。 （量子アニーリング編）</vt:lpstr>
      <vt:lpstr>実際に量子コンピュータを動かしてみよう。 （量子アニーリング編）</vt:lpstr>
      <vt:lpstr>実際に量子コンピュータを動かしてみよう。（量子ゲート編）</vt:lpstr>
      <vt:lpstr>実際に量子コンピュータを動かしてみよう。（量子ゲート編）</vt:lpstr>
      <vt:lpstr>実際に量子コンピュータを動かしてみよう。（量子ゲート編）</vt:lpstr>
      <vt:lpstr>実際に量子コンピュータを動かしてみよう。（量子ゲート編）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3次元経路探索 進捗</dc:title>
  <dc:creator>higa keiichirou</dc:creator>
  <cp:lastModifiedBy>higa keiichirou</cp:lastModifiedBy>
  <cp:revision>5081</cp:revision>
  <dcterms:created xsi:type="dcterms:W3CDTF">2021-09-21T01:12:07Z</dcterms:created>
  <dcterms:modified xsi:type="dcterms:W3CDTF">2024-11-15T04:07:48Z</dcterms:modified>
</cp:coreProperties>
</file>